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0FFCA2F-6DC7-4E27-8108-8A57F8F5061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2FD74D-192D-4676-9232-9BF16B16B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CA2F-6DC7-4E27-8108-8A57F8F5061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D74D-192D-4676-9232-9BF16B16B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0FFCA2F-6DC7-4E27-8108-8A57F8F5061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02FD74D-192D-4676-9232-9BF16B16B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CA2F-6DC7-4E27-8108-8A57F8F5061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2FD74D-192D-4676-9232-9BF16B16B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CA2F-6DC7-4E27-8108-8A57F8F5061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02FD74D-192D-4676-9232-9BF16B16B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0FFCA2F-6DC7-4E27-8108-8A57F8F5061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2FD74D-192D-4676-9232-9BF16B16B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0FFCA2F-6DC7-4E27-8108-8A57F8F5061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2FD74D-192D-4676-9232-9BF16B16B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CA2F-6DC7-4E27-8108-8A57F8F5061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2FD74D-192D-4676-9232-9BF16B16B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CA2F-6DC7-4E27-8108-8A57F8F5061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2FD74D-192D-4676-9232-9BF16B16B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CA2F-6DC7-4E27-8108-8A57F8F5061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2FD74D-192D-4676-9232-9BF16B16B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0FFCA2F-6DC7-4E27-8108-8A57F8F5061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02FD74D-192D-4676-9232-9BF16B16B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FFCA2F-6DC7-4E27-8108-8A57F8F5061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2FD74D-192D-4676-9232-9BF16B16B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ndAc>
      <p:stSnd>
        <p:snd r:embed="rId13" name="arrow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S_vQZDH9hY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14400"/>
            <a:ext cx="6477000" cy="1828800"/>
          </a:xfrm>
        </p:spPr>
        <p:txBody>
          <a:bodyPr/>
          <a:lstStyle/>
          <a:p>
            <a:r>
              <a:rPr lang="en-US" dirty="0" smtClean="0"/>
              <a:t>Endocrine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 Continued.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Endocrine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Bodoni MT" pitchFamily="18" charset="0"/>
              </a:rPr>
              <a:t>The endocrine system regulates control of cells of the body for specific functions, through substances known as hormones 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Bodoni MT" pitchFamily="18" charset="0"/>
              </a:rPr>
              <a:t>(powerful chemicals that produce specific and powerful effects on the body). </a:t>
            </a:r>
          </a:p>
          <a:p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Bodoni MT" pitchFamily="18" charset="0"/>
              </a:rPr>
              <a:t>Hormones secreted by the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Bodoni MT" pitchFamily="18" charset="0"/>
              </a:rPr>
              <a:t>Hypothalmus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Bodoni MT" pitchFamily="18" charset="0"/>
              </a:rPr>
              <a:t> (brain) regulate/control the pituitary gland which regulates/controls the adrenal gland, thyroid gland, etc.</a:t>
            </a:r>
          </a:p>
          <a:p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Bodoni MT" pitchFamily="18" charset="0"/>
              </a:rPr>
              <a:t>Endocrine system is a complex interaction of the brain, glands, and hormones.</a:t>
            </a:r>
          </a:p>
          <a:p>
            <a:endParaRPr lang="en-US" sz="2400" b="1" i="1" dirty="0" smtClean="0">
              <a:solidFill>
                <a:schemeClr val="tx2">
                  <a:lumMod val="75000"/>
                </a:schemeClr>
              </a:solidFill>
              <a:latin typeface="Bodoni MT" pitchFamily="18" charset="0"/>
            </a:endParaRPr>
          </a:p>
          <a:p>
            <a:endParaRPr lang="en-US" sz="2400" b="1" i="1" dirty="0" smtClean="0">
              <a:solidFill>
                <a:schemeClr val="tx2">
                  <a:lumMod val="75000"/>
                </a:schemeClr>
              </a:solidFill>
              <a:latin typeface="Bodoni MT" pitchFamily="18" charset="0"/>
            </a:endParaRPr>
          </a:p>
        </p:txBody>
      </p:sp>
    </p:spTree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i="1" dirty="0" smtClean="0">
                <a:latin typeface="Arial Black" pitchFamily="34" charset="0"/>
              </a:rPr>
              <a:t>Endocrine System Glands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800600"/>
          </a:xfrm>
        </p:spPr>
        <p:txBody>
          <a:bodyPr>
            <a:noAutofit/>
          </a:bodyPr>
          <a:lstStyle/>
          <a:p>
            <a:r>
              <a:rPr lang="en-US" sz="1800" b="1" u="sng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Pituitary (anterior and posterior)- 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H.G.H during childhood &amp; adolescence by stimulating protein anabolism so that new tissue is built.</a:t>
            </a:r>
          </a:p>
          <a:p>
            <a:r>
              <a:rPr lang="en-US" sz="1800" b="1" u="sng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Thyroid- 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Thyroxin, growth, and skeletal growth</a:t>
            </a:r>
          </a:p>
          <a:p>
            <a:r>
              <a:rPr lang="en-US" sz="1800" b="1" u="sng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Adrenal Glands (medulla &amp; cortex)- 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adrenaline, </a:t>
            </a:r>
            <a:r>
              <a:rPr lang="en-US" sz="1800" b="1" i="1" dirty="0" err="1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cortisol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anti-inflammatory (small amounts of testosterone)</a:t>
            </a:r>
            <a:endParaRPr lang="en-US" sz="1800" b="1" i="1" dirty="0" smtClean="0">
              <a:solidFill>
                <a:schemeClr val="accent2">
                  <a:lumMod val="75000"/>
                </a:schemeClr>
              </a:solidFill>
              <a:latin typeface="Arial Rounded MT Bold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800" b="1" u="sng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Pancreas-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 insulin- CHO uptake and transport</a:t>
            </a:r>
          </a:p>
          <a:p>
            <a:r>
              <a:rPr lang="en-US" sz="1800" b="1" u="sng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Kidneys- 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hormones affecting RBC &amp; Vitamin D production</a:t>
            </a:r>
          </a:p>
          <a:p>
            <a:r>
              <a:rPr lang="en-US" sz="1800" b="1" i="1" u="sng" dirty="0" err="1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Gonadal</a:t>
            </a:r>
            <a:r>
              <a:rPr lang="en-US" sz="1800" b="1" i="1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 Hormones</a:t>
            </a:r>
          </a:p>
          <a:p>
            <a:r>
              <a:rPr lang="en-US" sz="1800" b="1" u="sng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Testes-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androgens fuse bones, protein synthesis, 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increase rate of 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muscle  growth</a:t>
            </a:r>
            <a:endParaRPr lang="en-US" sz="1800" b="1" i="1" dirty="0" smtClean="0">
              <a:solidFill>
                <a:schemeClr val="accent2">
                  <a:lumMod val="75000"/>
                </a:schemeClr>
              </a:solidFill>
              <a:latin typeface="Arial Rounded MT Bold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800" b="1" u="sng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Ovaries</a:t>
            </a:r>
            <a:r>
              <a:rPr lang="en-US" sz="1800" b="1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 estrogen, bone maturation, fat accumulation in breasts and 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hips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( (small amounts of testosterone)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1800" b="1" i="1" dirty="0" smtClean="0">
              <a:solidFill>
                <a:schemeClr val="accent2">
                  <a:lumMod val="75000"/>
                </a:schemeClr>
              </a:solidFill>
              <a:latin typeface="Arial Rounded MT Bold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800" b="1" u="sng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Liver-</a:t>
            </a:r>
            <a:r>
              <a:rPr lang="en-US" sz="1800" b="1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 hormones affect clotting, iron levels, overall growth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Endocrine video</a:t>
            </a:r>
            <a:endParaRPr lang="en-US" dirty="0"/>
          </a:p>
        </p:txBody>
      </p:sp>
      <p:pic>
        <p:nvPicPr>
          <p:cNvPr id="4" name="Picture 3" descr="endocrine syste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0"/>
            <a:ext cx="4419600" cy="52694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2438400"/>
            <a:ext cx="3962400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Regulation of Growth- balance of interactions of hormones, genes, nutrients &amp; environmental factors. Timing is critical 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ut thruBlk="1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Endocrine into Adulthood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Thyroid function </a:t>
            </a:r>
            <a:r>
              <a:rPr lang="en-US" b="1" dirty="0" smtClean="0">
                <a:solidFill>
                  <a:schemeClr val="tx2"/>
                </a:solidFill>
              </a:rPr>
              <a:t>decreases </a:t>
            </a:r>
            <a:r>
              <a:rPr lang="en-US" dirty="0" smtClean="0"/>
              <a:t>with age</a:t>
            </a:r>
          </a:p>
          <a:p>
            <a:r>
              <a:rPr lang="en-US" dirty="0" smtClean="0"/>
              <a:t>Thyroid disorder more prevalent among older adults</a:t>
            </a:r>
          </a:p>
          <a:p>
            <a:r>
              <a:rPr lang="en-US" dirty="0" smtClean="0"/>
              <a:t>(</a:t>
            </a:r>
            <a:r>
              <a:rPr lang="en-US" b="1" dirty="0" smtClean="0"/>
              <a:t>hyper</a:t>
            </a:r>
            <a:r>
              <a:rPr lang="en-US" dirty="0" smtClean="0"/>
              <a:t>thyroid</a:t>
            </a:r>
            <a:r>
              <a:rPr lang="en-US" b="1" dirty="0" smtClean="0"/>
              <a:t>-</a:t>
            </a:r>
            <a:r>
              <a:rPr lang="en-US" dirty="0" smtClean="0"/>
              <a:t> congestive heart failure)</a:t>
            </a:r>
          </a:p>
          <a:p>
            <a:r>
              <a:rPr lang="en-US" dirty="0" smtClean="0"/>
              <a:t>(</a:t>
            </a:r>
            <a:r>
              <a:rPr lang="en-US" b="1" dirty="0" smtClean="0"/>
              <a:t>hypo</a:t>
            </a:r>
            <a:r>
              <a:rPr lang="en-US" dirty="0" smtClean="0"/>
              <a:t>thyroid- accelerated aging)</a:t>
            </a:r>
          </a:p>
          <a:p>
            <a:r>
              <a:rPr lang="en-US" dirty="0" err="1" smtClean="0"/>
              <a:t>Gonadal</a:t>
            </a:r>
            <a:r>
              <a:rPr lang="en-US" dirty="0" smtClean="0"/>
              <a:t> </a:t>
            </a:r>
            <a:r>
              <a:rPr lang="en-US" smtClean="0"/>
              <a:t>(sex) Hormones </a:t>
            </a:r>
            <a:r>
              <a:rPr lang="en-US" b="1" dirty="0" smtClean="0"/>
              <a:t>decrease</a:t>
            </a:r>
            <a:r>
              <a:rPr lang="en-US" dirty="0" smtClean="0"/>
              <a:t> with age</a:t>
            </a:r>
          </a:p>
          <a:p>
            <a:r>
              <a:rPr lang="en-US" dirty="0" smtClean="0"/>
              <a:t>Type </a:t>
            </a:r>
            <a:r>
              <a:rPr lang="en-US" dirty="0" smtClean="0"/>
              <a:t>2 diabetes increase with age </a:t>
            </a:r>
          </a:p>
          <a:p>
            <a:r>
              <a:rPr lang="en-US" dirty="0" smtClean="0"/>
              <a:t>Insulin sensitivity decreases 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109</TotalTime>
  <Words>249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Endocrine system</vt:lpstr>
      <vt:lpstr>Endocrine System</vt:lpstr>
      <vt:lpstr>Endocrine System Glands</vt:lpstr>
      <vt:lpstr>Slide 4</vt:lpstr>
      <vt:lpstr>Endocrine into Adulthood</vt:lpstr>
    </vt:vector>
  </TitlesOfParts>
  <Company>Camden County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Endocrine system</dc:title>
  <dc:creator>NDiCicco</dc:creator>
  <cp:lastModifiedBy>NDiCicco</cp:lastModifiedBy>
  <cp:revision>14</cp:revision>
  <dcterms:created xsi:type="dcterms:W3CDTF">2014-02-21T16:04:35Z</dcterms:created>
  <dcterms:modified xsi:type="dcterms:W3CDTF">2017-02-20T14:22:35Z</dcterms:modified>
</cp:coreProperties>
</file>