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09" autoAdjust="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9E485D1-F1D6-4671-935D-ED654EBAB927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9657FD5-FFC1-4091-A0BB-6BA96AE535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485D1-F1D6-4671-935D-ED654EBAB927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57FD5-FFC1-4091-A0BB-6BA96AE535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485D1-F1D6-4671-935D-ED654EBAB927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57FD5-FFC1-4091-A0BB-6BA96AE535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485D1-F1D6-4671-935D-ED654EBAB927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57FD5-FFC1-4091-A0BB-6BA96AE535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485D1-F1D6-4671-935D-ED654EBAB927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57FD5-FFC1-4091-A0BB-6BA96AE535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485D1-F1D6-4671-935D-ED654EBAB927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57FD5-FFC1-4091-A0BB-6BA96AE535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9E485D1-F1D6-4671-935D-ED654EBAB927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9657FD5-FFC1-4091-A0BB-6BA96AE53588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9E485D1-F1D6-4671-935D-ED654EBAB927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9657FD5-FFC1-4091-A0BB-6BA96AE535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485D1-F1D6-4671-935D-ED654EBAB927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57FD5-FFC1-4091-A0BB-6BA96AE535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485D1-F1D6-4671-935D-ED654EBAB927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57FD5-FFC1-4091-A0BB-6BA96AE535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485D1-F1D6-4671-935D-ED654EBAB927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57FD5-FFC1-4091-A0BB-6BA96AE535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9E485D1-F1D6-4671-935D-ED654EBAB927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9657FD5-FFC1-4091-A0BB-6BA96AE5358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2.odu.edu/educ/roverbau/Bloom/blooms_taxonomy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Teaching and Learning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How do we LEARN?????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do we learn?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Read</a:t>
            </a:r>
          </a:p>
          <a:p>
            <a:r>
              <a:rPr lang="en-US" b="1" dirty="0" smtClean="0"/>
              <a:t>Observe</a:t>
            </a:r>
          </a:p>
          <a:p>
            <a:r>
              <a:rPr lang="en-US" b="1" dirty="0" smtClean="0"/>
              <a:t>Hear</a:t>
            </a:r>
          </a:p>
          <a:p>
            <a:r>
              <a:rPr lang="en-US" b="1" dirty="0" smtClean="0"/>
              <a:t>Do/Experience (other’s experience)</a:t>
            </a:r>
          </a:p>
          <a:p>
            <a:r>
              <a:rPr lang="en-US" b="1" dirty="0" smtClean="0"/>
              <a:t>By working with others (Collaboration)</a:t>
            </a:r>
          </a:p>
          <a:p>
            <a:r>
              <a:rPr lang="en-US" b="1" dirty="0" smtClean="0"/>
              <a:t>Writing (printing)</a:t>
            </a:r>
          </a:p>
          <a:p>
            <a:r>
              <a:rPr lang="en-US" b="1" i="1" dirty="0" smtClean="0"/>
              <a:t>Ideally you would incorporate all of these into your teaching</a:t>
            </a:r>
            <a:endParaRPr lang="en-US" b="1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you trying to achieve in teaching?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325112"/>
          </a:xfrm>
        </p:spPr>
        <p:txBody>
          <a:bodyPr/>
          <a:lstStyle/>
          <a:p>
            <a:r>
              <a:rPr lang="en-US" dirty="0" smtClean="0"/>
              <a:t>Teaching goals (objectives) in three areas:</a:t>
            </a:r>
          </a:p>
          <a:p>
            <a:pPr>
              <a:buNone/>
            </a:pPr>
            <a:r>
              <a:rPr lang="en-US" b="1" u="sng" dirty="0" smtClean="0">
                <a:solidFill>
                  <a:srgbClr val="0070C0"/>
                </a:solidFill>
              </a:rPr>
              <a:t>1. Psychomotor</a:t>
            </a:r>
            <a:r>
              <a:rPr lang="en-US" dirty="0" smtClean="0">
                <a:solidFill>
                  <a:srgbClr val="0070C0"/>
                </a:solidFill>
              </a:rPr>
              <a:t>- </a:t>
            </a:r>
            <a:r>
              <a:rPr lang="en-US" dirty="0" smtClean="0"/>
              <a:t>movement skill or action</a:t>
            </a:r>
          </a:p>
          <a:p>
            <a:pPr>
              <a:buNone/>
            </a:pPr>
            <a:r>
              <a:rPr lang="en-US" b="1" u="sng" dirty="0" smtClean="0">
                <a:solidFill>
                  <a:srgbClr val="0070C0"/>
                </a:solidFill>
              </a:rPr>
              <a:t>2. Cognitive</a:t>
            </a:r>
            <a:r>
              <a:rPr lang="en-US" dirty="0" smtClean="0">
                <a:solidFill>
                  <a:srgbClr val="0070C0"/>
                </a:solidFill>
              </a:rPr>
              <a:t>- </a:t>
            </a:r>
            <a:r>
              <a:rPr lang="en-US" dirty="0" smtClean="0"/>
              <a:t>Knowledge based; reading, hearing, writing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(Bloom’s Taxonomy)</a:t>
            </a:r>
            <a:endParaRPr lang="en-US" dirty="0" smtClean="0"/>
          </a:p>
          <a:p>
            <a:pPr>
              <a:buNone/>
            </a:pPr>
            <a:r>
              <a:rPr lang="en-US" b="1" u="sng" dirty="0" smtClean="0">
                <a:solidFill>
                  <a:srgbClr val="0070C0"/>
                </a:solidFill>
              </a:rPr>
              <a:t>3. Affective </a:t>
            </a:r>
            <a:r>
              <a:rPr lang="en-US" dirty="0" smtClean="0"/>
              <a:t>– Values, appreciation, participation, collaboration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Teaching and Learning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Psychomotor</a:t>
            </a:r>
            <a:r>
              <a:rPr lang="en-US" sz="2400" dirty="0" smtClean="0"/>
              <a:t>-  </a:t>
            </a:r>
            <a:r>
              <a:rPr lang="en-US" sz="2400" i="1" dirty="0" smtClean="0"/>
              <a:t>observe, do, practice, correct, do. This is learned through movement </a:t>
            </a:r>
          </a:p>
          <a:p>
            <a:endParaRPr lang="en-US" sz="2400" dirty="0" smtClean="0"/>
          </a:p>
          <a:p>
            <a:r>
              <a:rPr lang="en-US" sz="2400" b="1" dirty="0" smtClean="0">
                <a:solidFill>
                  <a:srgbClr val="C00000"/>
                </a:solidFill>
              </a:rPr>
              <a:t>Cognitive</a:t>
            </a:r>
            <a:r>
              <a:rPr lang="en-US" sz="2400" b="1" dirty="0" smtClean="0"/>
              <a:t> </a:t>
            </a:r>
            <a:r>
              <a:rPr lang="en-US" sz="2400" dirty="0" smtClean="0"/>
              <a:t>– </a:t>
            </a:r>
            <a:r>
              <a:rPr lang="en-US" sz="2400" i="1" dirty="0" smtClean="0"/>
              <a:t>hearing, writing, reading, experience</a:t>
            </a:r>
            <a:endParaRPr lang="en-US" sz="2000" i="1" dirty="0" smtClean="0"/>
          </a:p>
          <a:p>
            <a:endParaRPr lang="en-US" sz="2400" dirty="0" smtClean="0"/>
          </a:p>
          <a:p>
            <a:r>
              <a:rPr lang="en-US" sz="2400" b="1" dirty="0" smtClean="0">
                <a:solidFill>
                  <a:srgbClr val="C00000"/>
                </a:solidFill>
              </a:rPr>
              <a:t>Affective </a:t>
            </a:r>
            <a:r>
              <a:rPr lang="en-US" sz="2400" dirty="0" smtClean="0"/>
              <a:t>– </a:t>
            </a:r>
            <a:r>
              <a:rPr lang="en-US" sz="2400" i="1" dirty="0" smtClean="0"/>
              <a:t>Modeling, working together, attitude toward an </a:t>
            </a:r>
            <a:r>
              <a:rPr lang="en-US" sz="2400" i="1" dirty="0" smtClean="0"/>
              <a:t>activity </a:t>
            </a:r>
            <a:r>
              <a:rPr lang="en-US" sz="2400" i="1" dirty="0" smtClean="0"/>
              <a:t>encouraging positive </a:t>
            </a:r>
            <a:r>
              <a:rPr lang="en-US" sz="2400" i="1" dirty="0" smtClean="0"/>
              <a:t>behaviors</a:t>
            </a:r>
          </a:p>
          <a:p>
            <a:endParaRPr lang="en-US" sz="2400" i="1" dirty="0" smtClean="0"/>
          </a:p>
          <a:p>
            <a:r>
              <a:rPr lang="en-US" sz="2400" b="1" i="1" dirty="0" smtClean="0"/>
              <a:t>Environment- </a:t>
            </a:r>
            <a:r>
              <a:rPr lang="en-US" sz="2400" i="1" dirty="0" smtClean="0">
                <a:solidFill>
                  <a:srgbClr val="C00000"/>
                </a:solidFill>
              </a:rPr>
              <a:t>The instructor must provide a safe and distraction free learning environment</a:t>
            </a:r>
            <a:endParaRPr lang="en-US" sz="2400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17</TotalTime>
  <Words>147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Urban</vt:lpstr>
      <vt:lpstr>Teaching and Learning</vt:lpstr>
      <vt:lpstr>How do we LEARN?????</vt:lpstr>
      <vt:lpstr>How do we learn?</vt:lpstr>
      <vt:lpstr>What are you trying to achieve in teaching? </vt:lpstr>
      <vt:lpstr>Teaching and Learning</vt:lpstr>
    </vt:vector>
  </TitlesOfParts>
  <Company>Camden County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and Learning</dc:title>
  <dc:creator>NDiCicco</dc:creator>
  <cp:lastModifiedBy>NDiCicco</cp:lastModifiedBy>
  <cp:revision>2</cp:revision>
  <dcterms:created xsi:type="dcterms:W3CDTF">2014-01-28T18:09:17Z</dcterms:created>
  <dcterms:modified xsi:type="dcterms:W3CDTF">2014-01-28T18:26:33Z</dcterms:modified>
</cp:coreProperties>
</file>