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B60642-EABE-45EB-821F-A32E81F8C7F2}" type="datetimeFigureOut">
              <a:rPr lang="en-US" smtClean="0"/>
              <a:t>4/22/20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482B85-459F-48DA-8B30-228A0428903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/>
              <a:t>	Interactions and Summary</a:t>
            </a:r>
            <a:br>
              <a:rPr lang="en-US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Newells’s</a:t>
            </a:r>
            <a:r>
              <a:rPr lang="en-US" dirty="0"/>
              <a:t> Model – Ecological Theory of Movement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Movement Arises from the interaction of </a:t>
            </a:r>
            <a:r>
              <a:rPr lang="en-US" dirty="0">
                <a:solidFill>
                  <a:srgbClr val="FF0000"/>
                </a:solidFill>
              </a:rPr>
              <a:t>three CONSTRAINTS </a:t>
            </a:r>
            <a:r>
              <a:rPr lang="en-US" dirty="0"/>
              <a:t>(variables)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Individual </a:t>
            </a:r>
            <a:r>
              <a:rPr lang="en-US" dirty="0"/>
              <a:t>Constraints – 2 subtypes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_______________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_______________</a:t>
            </a:r>
          </a:p>
          <a:p>
            <a:pPr marL="342900" indent="-342900"/>
            <a:endParaRPr lang="en-US" dirty="0"/>
          </a:p>
          <a:p>
            <a:pPr marL="400050" indent="-400050">
              <a:buAutoNum type="romanUcPeriod" startAt="2"/>
            </a:pPr>
            <a:r>
              <a:rPr lang="en-US" b="1" dirty="0">
                <a:solidFill>
                  <a:srgbClr val="FF0000"/>
                </a:solidFill>
              </a:rPr>
              <a:t>Environmental </a:t>
            </a:r>
            <a:r>
              <a:rPr lang="en-US" dirty="0"/>
              <a:t>Constraints – 2 subtypes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dirty="0"/>
              <a:t>_______________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dirty="0"/>
              <a:t>_______________</a:t>
            </a:r>
          </a:p>
          <a:p>
            <a:pPr marL="400050" indent="-400050"/>
            <a:endParaRPr lang="en-US" dirty="0"/>
          </a:p>
          <a:p>
            <a:pPr marL="400050" indent="-400050"/>
            <a:r>
              <a:rPr lang="en-US" dirty="0"/>
              <a:t>III,   </a:t>
            </a:r>
            <a:r>
              <a:rPr lang="en-US" b="1" dirty="0">
                <a:solidFill>
                  <a:srgbClr val="FF0000"/>
                </a:solidFill>
              </a:rPr>
              <a:t>Task</a:t>
            </a:r>
            <a:r>
              <a:rPr lang="en-US" b="1" dirty="0"/>
              <a:t> </a:t>
            </a:r>
            <a:r>
              <a:rPr lang="en-US" dirty="0"/>
              <a:t>Constraints – consists of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dirty="0"/>
              <a:t>____________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dirty="0"/>
              <a:t>____________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dirty="0"/>
              <a:t>____________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 Black" pitchFamily="34" charset="0"/>
              </a:rPr>
              <a:t>How can you modify constraints to facilitate successful movements in the following situations?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pPr marL="342900" indent="-342900">
              <a:buAutoNum type="arabicParenR"/>
            </a:pPr>
            <a:r>
              <a:rPr lang="en-US" b="1" dirty="0"/>
              <a:t>Marathon runner with no legs</a:t>
            </a:r>
          </a:p>
          <a:p>
            <a:pPr marL="342900" indent="-342900">
              <a:buAutoNum type="arabicParenR"/>
            </a:pPr>
            <a:r>
              <a:rPr lang="en-US" b="1" dirty="0">
                <a:solidFill>
                  <a:schemeClr val="tx2"/>
                </a:solidFill>
              </a:rPr>
              <a:t>Perform household chores for someone confined to a wheelchair</a:t>
            </a:r>
          </a:p>
          <a:p>
            <a:pPr marL="342900" indent="-342900">
              <a:buAutoNum type="arabicParenR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Play an acoustic bass as a child</a:t>
            </a:r>
          </a:p>
          <a:p>
            <a:pPr marL="342900" indent="-342900">
              <a:buAutoNum type="arabicParenR"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Teach a child to catch who is afraid of the baseball</a:t>
            </a:r>
          </a:p>
          <a:p>
            <a:pPr marL="342900" indent="-342900">
              <a:buAutoNum type="arabicParenR"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Having trouble tracking a ball to catch it</a:t>
            </a:r>
          </a:p>
          <a:p>
            <a:pPr marL="342900" indent="-342900">
              <a:buAutoNum type="arabicParenR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What surface would enhance running?  Hinder running? </a:t>
            </a:r>
          </a:p>
          <a:p>
            <a:pPr marL="342900" indent="-342900">
              <a:buAutoNum type="arabicParenR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What constraints can you adjust to facilitate running in hot humid weather? </a:t>
            </a:r>
          </a:p>
          <a:p>
            <a:pPr marL="342900" indent="-342900">
              <a:buAutoNum type="arabicParenR"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Enhance passing in soccer or basketball</a:t>
            </a:r>
          </a:p>
          <a:p>
            <a:pPr marL="342900" indent="-342900">
              <a:buAutoNum type="arabicParenR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Enhance screening in basketball</a:t>
            </a:r>
          </a:p>
          <a:p>
            <a:pPr marL="342900" indent="-342900">
              <a:buAutoNum type="arabicParenR"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would be the progression of movement goals for someone that just has shoulder surgery? 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150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Gill Sans MT</vt:lpstr>
      <vt:lpstr>Verdana</vt:lpstr>
      <vt:lpstr>Wingdings 2</vt:lpstr>
      <vt:lpstr>Solstice</vt:lpstr>
      <vt:lpstr>  Interactions and Summary </vt:lpstr>
      <vt:lpstr>Newells’s Model – Ecological Theory of Movement</vt:lpstr>
      <vt:lpstr>PowerPoint Presentation</vt:lpstr>
    </vt:vector>
  </TitlesOfParts>
  <Company>Camden County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 </dc:title>
  <dc:creator>NDiCicco</dc:creator>
  <cp:lastModifiedBy>Microsoft Office User</cp:lastModifiedBy>
  <cp:revision>3</cp:revision>
  <dcterms:created xsi:type="dcterms:W3CDTF">2017-04-28T13:37:38Z</dcterms:created>
  <dcterms:modified xsi:type="dcterms:W3CDTF">2020-04-22T17:54:11Z</dcterms:modified>
</cp:coreProperties>
</file>