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C447-400F-41C8-8F0F-7A5455C80914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B3BC-E495-48C3-9CEB-7B88D3CCF2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C447-400F-41C8-8F0F-7A5455C80914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B3BC-E495-48C3-9CEB-7B88D3CCF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C447-400F-41C8-8F0F-7A5455C80914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B3BC-E495-48C3-9CEB-7B88D3CCF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C447-400F-41C8-8F0F-7A5455C80914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B3BC-E495-48C3-9CEB-7B88D3CCF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C447-400F-41C8-8F0F-7A5455C80914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B3BC-E495-48C3-9CEB-7B88D3CCF2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C447-400F-41C8-8F0F-7A5455C80914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B3BC-E495-48C3-9CEB-7B88D3CCF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C447-400F-41C8-8F0F-7A5455C80914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B3BC-E495-48C3-9CEB-7B88D3CCF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C447-400F-41C8-8F0F-7A5455C80914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B3BC-E495-48C3-9CEB-7B88D3CCF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C447-400F-41C8-8F0F-7A5455C80914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B3BC-E495-48C3-9CEB-7B88D3CCF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C447-400F-41C8-8F0F-7A5455C80914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B3BC-E495-48C3-9CEB-7B88D3CCF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C447-400F-41C8-8F0F-7A5455C80914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15B3BC-E495-48C3-9CEB-7B88D3CCF2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0CC447-400F-41C8-8F0F-7A5455C80914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15B3BC-E495-48C3-9CEB-7B88D3CCF25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 	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Knowledge as a </a:t>
            </a:r>
            <a:r>
              <a:rPr lang="en-US" smtClean="0"/>
              <a:t>Functional Constraint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Newell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arises out of the interaction of 3 constraints:</a:t>
            </a:r>
          </a:p>
          <a:p>
            <a:r>
              <a:rPr lang="en-US" dirty="0" smtClean="0"/>
              <a:t>Individual (structural – body structure, and functional)- motivation, fear, etc</a:t>
            </a:r>
          </a:p>
          <a:p>
            <a:r>
              <a:rPr lang="en-US" dirty="0" smtClean="0"/>
              <a:t>Environmental (ambient and social/cultural environment</a:t>
            </a:r>
          </a:p>
          <a:p>
            <a:r>
              <a:rPr lang="en-US" dirty="0" smtClean="0"/>
              <a:t>Task constraint- goals of the movement, rules, equip, etc.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Knowledge as a type of individual constraint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Knowledge Base – the amt. of info. a person has on a specific topic.</a:t>
            </a:r>
          </a:p>
          <a:p>
            <a:r>
              <a:rPr lang="en-US" dirty="0" smtClean="0"/>
              <a:t>Knowledge is a functional constraint that interacts with other constraints, esp. task, to give rise to </a:t>
            </a:r>
            <a:r>
              <a:rPr lang="en-US" dirty="0" err="1" smtClean="0"/>
              <a:t>movment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Types/Categories of Knowledge</a:t>
            </a:r>
          </a:p>
          <a:p>
            <a:r>
              <a:rPr lang="en-US" dirty="0" smtClean="0"/>
              <a:t>1) Declarative- factual info. </a:t>
            </a:r>
          </a:p>
          <a:p>
            <a:r>
              <a:rPr lang="en-US" dirty="0" smtClean="0"/>
              <a:t>2) Procedural – how to do something w/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specfic</a:t>
            </a:r>
            <a:r>
              <a:rPr lang="en-US" dirty="0" smtClean="0"/>
              <a:t> rules</a:t>
            </a:r>
          </a:p>
          <a:p>
            <a:r>
              <a:rPr lang="en-US" dirty="0" smtClean="0"/>
              <a:t>3) Strategic – knowing general rules or strategies that apply to many situations: e.g. “give-n-go”, ball fake to move an opponent or set up a shot,  fake cut to ball and then cut to basket,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Knowledge Difference Between Experts and Novices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Experts can more accurately predict upcoming events and anticipate the most likely occurrences (make inferences)</a:t>
            </a:r>
          </a:p>
          <a:p>
            <a:r>
              <a:rPr lang="en-US" dirty="0" smtClean="0"/>
              <a:t>Experts think in terms of concepts rather than individual player movements. ( Zone concepts: ball fake, switch sides of the court, cut and replace, line of vision) </a:t>
            </a:r>
          </a:p>
          <a:p>
            <a:r>
              <a:rPr lang="en-US" dirty="0" smtClean="0"/>
              <a:t>Experts quickly recognize patterns/ defenses/offenses, etc</a:t>
            </a:r>
          </a:p>
          <a:p>
            <a:r>
              <a:rPr lang="en-US" dirty="0" smtClean="0"/>
              <a:t>Experts pre-plan responses to specific situations: e.g. ball hit to me, I’ll throw to  second, home, etc. penetrate, score, steal, then foul.  If they score advance quickly to half-court and call a time out. </a:t>
            </a:r>
          </a:p>
          <a:p>
            <a:r>
              <a:rPr lang="en-US" dirty="0" smtClean="0"/>
              <a:t>Experts spend vast amount of times learning about their topic/sport/ skill e.g. Jerry Kramer, Jordan, Manning, etc.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French/Thomas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Advanced decision making skills of 8-12 year old male basketball players:</a:t>
            </a:r>
          </a:p>
          <a:p>
            <a:r>
              <a:rPr lang="en-US" dirty="0" smtClean="0"/>
              <a:t>Best decision makers had more knowledge and skill</a:t>
            </a:r>
          </a:p>
          <a:p>
            <a:r>
              <a:rPr lang="en-US" dirty="0" smtClean="0"/>
              <a:t>Made decisions based on the action of the opponent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 in playing is most important in developing a knowledge base as you are exposed to many situations and results, from which you can learn and be taught (by coach, or self).</a:t>
            </a:r>
          </a:p>
          <a:p>
            <a:r>
              <a:rPr lang="en-US" dirty="0" smtClean="0"/>
              <a:t>Memory- tend to remember more when there is a reason to do so.  </a:t>
            </a:r>
          </a:p>
          <a:p>
            <a:r>
              <a:rPr lang="en-US" dirty="0" smtClean="0"/>
              <a:t>Rehearsals (strategy) help one to remember. </a:t>
            </a:r>
          </a:p>
          <a:p>
            <a:r>
              <a:rPr lang="en-US" dirty="0" smtClean="0"/>
              <a:t>Repetition helps one to remember</a:t>
            </a:r>
          </a:p>
          <a:p>
            <a:r>
              <a:rPr lang="en-US" dirty="0" smtClean="0"/>
              <a:t>Practice thinking ahead. 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Cognitive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develop cognitive processing speed as they grow and develop</a:t>
            </a:r>
          </a:p>
          <a:p>
            <a:r>
              <a:rPr lang="en-US" dirty="0" smtClean="0"/>
              <a:t>As children get older they  can eventually process either the same amount of information faster or more information in the same amount of time. </a:t>
            </a:r>
          </a:p>
          <a:p>
            <a:r>
              <a:rPr lang="en-US" dirty="0" smtClean="0"/>
              <a:t>Factors in cognitive processing: </a:t>
            </a:r>
          </a:p>
          <a:p>
            <a:r>
              <a:rPr lang="en-US" dirty="0" smtClean="0"/>
              <a:t>Pre-planning their responses, </a:t>
            </a:r>
          </a:p>
          <a:p>
            <a:r>
              <a:rPr lang="en-US" dirty="0" smtClean="0"/>
              <a:t>F</a:t>
            </a:r>
            <a:r>
              <a:rPr lang="en-US" dirty="0" smtClean="0"/>
              <a:t>ocus and attention </a:t>
            </a:r>
          </a:p>
          <a:p>
            <a:r>
              <a:rPr lang="en-US" dirty="0" smtClean="0"/>
              <a:t>Stimulus response bonds (e.g. TE blocks down you fill the whole)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459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Chapter 14    </vt:lpstr>
      <vt:lpstr>Newell Model </vt:lpstr>
      <vt:lpstr>Knowledge as a type of individual constraint </vt:lpstr>
      <vt:lpstr>Knowledge Difference Between Experts and Novices</vt:lpstr>
      <vt:lpstr>French/Thomas Research</vt:lpstr>
      <vt:lpstr>Experience and Memory</vt:lpstr>
      <vt:lpstr>Speed of Cognitive Processing</vt:lpstr>
    </vt:vector>
  </TitlesOfParts>
  <Company>Camden County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   </dc:title>
  <dc:creator>NDiCicco</dc:creator>
  <cp:lastModifiedBy>NDiCicco</cp:lastModifiedBy>
  <cp:revision>3</cp:revision>
  <dcterms:created xsi:type="dcterms:W3CDTF">2014-04-21T13:27:22Z</dcterms:created>
  <dcterms:modified xsi:type="dcterms:W3CDTF">2014-04-21T13:56:03Z</dcterms:modified>
</cp:coreProperties>
</file>