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1E541-AFD4-4B58-8035-C5D3C98995D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1A02A-6583-4CDA-ABF3-F2B9EEBFAE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1A02A-6583-4CDA-ABF3-F2B9EEBFAE2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263F-36B9-4846-A596-5BBDC607A47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F9710-663A-4A3B-A294-6E24D8981E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Motor Development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Chapter One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Introduction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Motor Development</a:t>
            </a:r>
          </a:p>
          <a:p>
            <a:r>
              <a:rPr lang="en-US" dirty="0" smtClean="0"/>
              <a:t>Motor Learning</a:t>
            </a:r>
          </a:p>
          <a:p>
            <a:r>
              <a:rPr lang="en-US" dirty="0" smtClean="0"/>
              <a:t>Motor Behavior</a:t>
            </a:r>
          </a:p>
          <a:p>
            <a:r>
              <a:rPr lang="en-US" dirty="0" smtClean="0"/>
              <a:t>Motor Control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Newell’s Model of Motor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 smtClean="0"/>
              <a:t>Movement Arises from 3 Key Elements/Factors (Constraints):</a:t>
            </a:r>
          </a:p>
          <a:p>
            <a:r>
              <a:rPr lang="en-US" b="1" i="1" dirty="0" smtClean="0"/>
              <a:t>1. The individual</a:t>
            </a:r>
          </a:p>
          <a:p>
            <a:r>
              <a:rPr lang="en-US" b="1" i="1" dirty="0" smtClean="0"/>
              <a:t>2. The Environment</a:t>
            </a:r>
          </a:p>
          <a:p>
            <a:r>
              <a:rPr lang="en-US" b="1" i="1" dirty="0" smtClean="0"/>
              <a:t>3. The Movement Task </a:t>
            </a:r>
            <a:endParaRPr lang="en-US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Individual Constraints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A person’s unique physical and mental characteristics</a:t>
            </a:r>
            <a:br>
              <a:rPr lang="en-US" sz="1800" i="1" dirty="0" smtClean="0"/>
            </a:br>
            <a:r>
              <a:rPr lang="en-US" sz="1800" i="1" dirty="0" smtClean="0"/>
              <a:t>e.g. ht. limb length, strength, motivation, fears</a:t>
            </a:r>
            <a:r>
              <a:rPr lang="en-US" sz="3100" i="1" dirty="0" smtClean="0"/>
              <a:t/>
            </a:r>
            <a:br>
              <a:rPr lang="en-US" sz="3100" i="1" dirty="0" smtClean="0"/>
            </a:b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 smtClean="0"/>
              <a:t>Two Types: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Structural- relate to body structure</a:t>
            </a:r>
          </a:p>
          <a:p>
            <a:pPr marL="514350" indent="-514350">
              <a:buNone/>
            </a:pPr>
            <a:r>
              <a:rPr lang="en-US" b="1" dirty="0" smtClean="0"/>
              <a:t>2.   Functional- relate to behavioral function, - fear, motivation, experience, focus</a:t>
            </a:r>
            <a:endParaRPr lang="en-US" b="1" dirty="0"/>
          </a:p>
        </p:txBody>
      </p:sp>
      <p:sp>
        <p:nvSpPr>
          <p:cNvPr id="5" name="5-Point Star 4"/>
          <p:cNvSpPr/>
          <p:nvPr/>
        </p:nvSpPr>
        <p:spPr>
          <a:xfrm>
            <a:off x="1143000" y="3048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Environmental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Characteristics of the environment, exists outside the body as a property of the world around us, e.g. temperature, light, gravity, wind, surface traction (friction). </a:t>
            </a:r>
          </a:p>
          <a:p>
            <a:r>
              <a:rPr lang="en-US" dirty="0" smtClean="0"/>
              <a:t>A subset of the environmental constraints is the social and cultural environment- this can discourage or reinforce movement behaviors.</a:t>
            </a:r>
          </a:p>
          <a:p>
            <a:r>
              <a:rPr lang="en-US" dirty="0" smtClean="0"/>
              <a:t>e.g. women in athletics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48000" cy="117475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Constraints –external to the body and include: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volleyball bloc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114800" y="914400"/>
            <a:ext cx="3031848" cy="3031848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1, </a:t>
            </a:r>
            <a:r>
              <a:rPr lang="en-US" sz="1600" b="1" u="sng" dirty="0" smtClean="0"/>
              <a:t>Goals</a:t>
            </a:r>
            <a:r>
              <a:rPr lang="en-US" sz="1600" dirty="0" smtClean="0"/>
              <a:t> of the movement or activity</a:t>
            </a:r>
          </a:p>
          <a:p>
            <a:r>
              <a:rPr lang="en-US" sz="1600" dirty="0" smtClean="0"/>
              <a:t>2.</a:t>
            </a:r>
            <a:r>
              <a:rPr lang="en-US" sz="1600" b="1" dirty="0" smtClean="0"/>
              <a:t> </a:t>
            </a:r>
            <a:r>
              <a:rPr lang="en-US" sz="1600" b="1" u="sng" dirty="0" smtClean="0"/>
              <a:t>Rules</a:t>
            </a:r>
            <a:r>
              <a:rPr lang="en-US" sz="1600" b="1" dirty="0" smtClean="0"/>
              <a:t> </a:t>
            </a:r>
            <a:r>
              <a:rPr lang="en-US" sz="1600" dirty="0" smtClean="0"/>
              <a:t>that surround or affect the movement or activity</a:t>
            </a:r>
          </a:p>
          <a:p>
            <a:r>
              <a:rPr lang="en-US" sz="1600" dirty="0" smtClean="0"/>
              <a:t>3. </a:t>
            </a:r>
            <a:r>
              <a:rPr lang="en-US" sz="1600" b="1" u="sng" dirty="0" smtClean="0"/>
              <a:t>Equipment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Examples:</a:t>
            </a:r>
          </a:p>
          <a:p>
            <a:r>
              <a:rPr lang="en-US" sz="1600" b="1" dirty="0" smtClean="0"/>
              <a:t>Goal- put the ball in the hoop</a:t>
            </a:r>
          </a:p>
          <a:p>
            <a:r>
              <a:rPr lang="en-US" sz="1600" b="1" dirty="0" smtClean="0"/>
              <a:t>Rules- Must dribble rather than pass to advance the ball</a:t>
            </a:r>
          </a:p>
          <a:p>
            <a:r>
              <a:rPr lang="en-US" sz="1600" b="1" dirty="0" smtClean="0"/>
              <a:t>Equipment: women’s ball vs. man’s ball</a:t>
            </a:r>
          </a:p>
          <a:p>
            <a:endParaRPr lang="en-US" b="1" dirty="0"/>
          </a:p>
          <a:p>
            <a:r>
              <a:rPr lang="en-US" b="1" dirty="0" smtClean="0"/>
              <a:t>----------------------------------------------</a:t>
            </a:r>
            <a:r>
              <a:rPr lang="en-US" b="1" dirty="0" smtClean="0">
                <a:sym typeface="Wingdings" pitchFamily="2" charset="2"/>
              </a:rPr>
              <a:t></a:t>
            </a:r>
          </a:p>
          <a:p>
            <a:endParaRPr lang="en-US" b="1" dirty="0">
              <a:sym typeface="Wingdings" pitchFamily="2" charset="2"/>
            </a:endParaRPr>
          </a:p>
          <a:p>
            <a:r>
              <a:rPr lang="en-US" sz="2000" b="1" dirty="0" smtClean="0">
                <a:sym typeface="Wingdings" pitchFamily="2" charset="2"/>
              </a:rPr>
              <a:t>Does the height of a volleyball net affect your ability to perform movement skills related to volleyball? 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Types of Research in Motor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Longitudinal Research- </a:t>
            </a:r>
            <a:r>
              <a:rPr lang="en-US" sz="2800" b="1" dirty="0" smtClean="0"/>
              <a:t>same “s” observed numerous times over a long period of time (years, lifetime)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Cross-Sectional Research- </a:t>
            </a:r>
            <a:r>
              <a:rPr lang="en-US" sz="2800" b="1" dirty="0" smtClean="0"/>
              <a:t>observe </a:t>
            </a:r>
            <a:r>
              <a:rPr lang="en-US" sz="2800" b="1" i="1" u="sng" dirty="0" smtClean="0"/>
              <a:t>different </a:t>
            </a:r>
            <a:r>
              <a:rPr lang="en-US" sz="2800" b="1" dirty="0" smtClean="0"/>
              <a:t>groups of “s” of various ages at one point in time</a:t>
            </a:r>
          </a:p>
          <a:p>
            <a:r>
              <a:rPr lang="en-US" sz="2800" b="1" dirty="0" smtClean="0"/>
              <a:t>(measure group of 13, 15, 17 yr olds) vs. (measuring the same group for 4 years 13-17)</a:t>
            </a:r>
          </a:p>
          <a:p>
            <a:r>
              <a:rPr lang="en-US" sz="2800" b="1" dirty="0" smtClean="0"/>
              <a:t>In this research protocol you </a:t>
            </a:r>
            <a:r>
              <a:rPr lang="en-US" sz="2800" b="1" i="1" u="sng" dirty="0" smtClean="0"/>
              <a:t>assume any changes would occur in a single group over time. </a:t>
            </a:r>
            <a:endParaRPr lang="en-US" sz="2800" b="1" i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281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Motor Development</vt:lpstr>
      <vt:lpstr>Definitions</vt:lpstr>
      <vt:lpstr>Newell’s Model of Motor Development</vt:lpstr>
      <vt:lpstr> Individual Constraints A person’s unique physical and mental characteristics e.g. ht. limb length, strength, motivation, fears </vt:lpstr>
      <vt:lpstr>Environmental Constraints</vt:lpstr>
      <vt:lpstr> Task Constraints –external to the body and include: </vt:lpstr>
      <vt:lpstr>Types of Research in Motor Development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Development</dc:title>
  <dc:creator>NDiCicco</dc:creator>
  <cp:lastModifiedBy>NDiCicco</cp:lastModifiedBy>
  <cp:revision>4</cp:revision>
  <dcterms:created xsi:type="dcterms:W3CDTF">2014-01-27T14:08:53Z</dcterms:created>
  <dcterms:modified xsi:type="dcterms:W3CDTF">2014-01-27T14:43:28Z</dcterms:modified>
</cp:coreProperties>
</file>