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8CCC4C-54D0-407E-86FC-FFA443C3377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808B3B-028D-4043-83A8-9C6FAC1B8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oStQg4kN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Motion and </a:t>
            </a:r>
            <a:r>
              <a:rPr lang="en-US" dirty="0" err="1" smtClean="0"/>
              <a:t>STability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Movement Principles can be applied to a variety of movements to improve performance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Sir Isaac Newton’s 3 Laws of Motion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(inertia) An object at rest </a:t>
            </a:r>
            <a:r>
              <a:rPr lang="en-US" dirty="0" smtClean="0">
                <a:solidFill>
                  <a:schemeClr val="tx2"/>
                </a:solidFill>
              </a:rPr>
              <a:t>stays at rest</a:t>
            </a:r>
            <a:r>
              <a:rPr lang="en-US" dirty="0" smtClean="0"/>
              <a:t>, and an object in motion </a:t>
            </a:r>
            <a:r>
              <a:rPr lang="en-US" dirty="0" smtClean="0">
                <a:solidFill>
                  <a:schemeClr val="tx2"/>
                </a:solidFill>
              </a:rPr>
              <a:t>stays in motion </a:t>
            </a:r>
            <a:r>
              <a:rPr lang="en-US" dirty="0" smtClean="0"/>
              <a:t>unless </a:t>
            </a:r>
            <a:r>
              <a:rPr lang="en-US" dirty="0" smtClean="0">
                <a:solidFill>
                  <a:schemeClr val="tx2"/>
                </a:solidFill>
              </a:rPr>
              <a:t>acted upon by another force</a:t>
            </a:r>
          </a:p>
          <a:p>
            <a:pPr marL="514350" indent="-514350">
              <a:buAutoNum type="arabicPeriod"/>
            </a:pPr>
            <a:r>
              <a:rPr lang="en-US" dirty="0" smtClean="0"/>
              <a:t> The amt. of acceleration an object has  when you apply a force to it is </a:t>
            </a:r>
            <a:r>
              <a:rPr lang="en-US" b="1" dirty="0" smtClean="0">
                <a:solidFill>
                  <a:schemeClr val="tx2"/>
                </a:solidFill>
              </a:rPr>
              <a:t>proportional to </a:t>
            </a:r>
            <a:r>
              <a:rPr lang="en-US" dirty="0" smtClean="0"/>
              <a:t>the amount of </a:t>
            </a:r>
            <a:r>
              <a:rPr lang="en-US" b="1" dirty="0" smtClean="0">
                <a:solidFill>
                  <a:schemeClr val="tx2"/>
                </a:solidFill>
              </a:rPr>
              <a:t>force</a:t>
            </a:r>
            <a:r>
              <a:rPr lang="en-US" dirty="0" smtClean="0"/>
              <a:t> applied and </a:t>
            </a:r>
            <a:r>
              <a:rPr lang="en-US" b="1" dirty="0" smtClean="0">
                <a:solidFill>
                  <a:schemeClr val="tx2"/>
                </a:solidFill>
              </a:rPr>
              <a:t>inversely proportional to </a:t>
            </a:r>
            <a:r>
              <a:rPr lang="en-US" dirty="0" smtClean="0"/>
              <a:t>its </a:t>
            </a:r>
            <a:r>
              <a:rPr lang="en-US" b="1" dirty="0" smtClean="0">
                <a:solidFill>
                  <a:schemeClr val="tx2"/>
                </a:solidFill>
              </a:rPr>
              <a:t>MASS</a:t>
            </a:r>
            <a:r>
              <a:rPr lang="en-US" dirty="0" smtClean="0"/>
              <a:t>,</a:t>
            </a:r>
          </a:p>
          <a:p>
            <a:pPr marL="514350" indent="-514350">
              <a:buAutoNum type="arabicPeriod"/>
            </a:pPr>
            <a:r>
              <a:rPr lang="en-US" dirty="0" smtClean="0"/>
              <a:t>For every </a:t>
            </a:r>
            <a:r>
              <a:rPr lang="en-US" dirty="0" smtClean="0">
                <a:solidFill>
                  <a:schemeClr val="tx2"/>
                </a:solidFill>
              </a:rPr>
              <a:t>action there is an equal and opposite reaction.</a:t>
            </a:r>
            <a:r>
              <a:rPr lang="en-US" dirty="0" smtClean="0"/>
              <a:t> </a:t>
            </a:r>
            <a:r>
              <a:rPr lang="en-US" i="1" dirty="0" smtClean="0"/>
              <a:t>e.g. pushing off floor during walking – push down and back, you go forward and up</a:t>
            </a:r>
          </a:p>
          <a:p>
            <a:pPr marL="514350" indent="-514350">
              <a:buNone/>
            </a:pPr>
            <a:r>
              <a:rPr lang="en-US" i="1" dirty="0" smtClean="0"/>
              <a:t>        Infants push more down than back and move slower as a result.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Movement principles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Rotational force to linear force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The objects linear velocity= rotational velocity and radius of rotation (thus a longer arm = greater force production)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Shorter limb length = less resistance to motion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Thus to produce a quick throw you need a compact motion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To produce the greatest force you need a long motion.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(e.g. javelin </a:t>
            </a:r>
            <a:r>
              <a:rPr lang="en-US" b="1" dirty="0" err="1" smtClean="0">
                <a:solidFill>
                  <a:schemeClr val="tx2"/>
                </a:solidFill>
              </a:rPr>
              <a:t>vs</a:t>
            </a:r>
            <a:r>
              <a:rPr lang="en-US" b="1" dirty="0" smtClean="0">
                <a:solidFill>
                  <a:schemeClr val="tx2"/>
                </a:solidFill>
              </a:rPr>
              <a:t> baseball)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  <a:hlinkClick r:id="rId2"/>
              </a:rPr>
              <a:t>Ice skater</a:t>
            </a:r>
            <a:endParaRPr lang="en-US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Batter compact swing to start, full extension on contact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latin typeface="Arial Black" pitchFamily="34" charset="0"/>
              </a:rPr>
              <a:t>Kinetic </a:t>
            </a:r>
            <a:r>
              <a:rPr lang="en-US" sz="1600" dirty="0" smtClean="0">
                <a:latin typeface="Arial Black" pitchFamily="34" charset="0"/>
              </a:rPr>
              <a:t>Chain </a:t>
            </a: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r>
              <a:rPr lang="en-US" sz="1600" dirty="0" smtClean="0">
                <a:latin typeface="Arial Black" pitchFamily="34" charset="0"/>
              </a:rPr>
              <a:t>– </a:t>
            </a:r>
            <a:r>
              <a:rPr lang="en-US" sz="1600" dirty="0" smtClean="0">
                <a:latin typeface="Arial Black" pitchFamily="34" charset="0"/>
              </a:rPr>
              <a:t>involvement of various muscles and body parts in a timed sequence to maximize force production. e.g. – throwing, batting, tennis serve, etc.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Force Absorption </a:t>
            </a:r>
            <a:r>
              <a:rPr lang="en-US" dirty="0" smtClean="0"/>
              <a:t>– the impact of a force is affected by the time over which the impact occurs and the area that the impact effects.</a:t>
            </a:r>
          </a:p>
          <a:p>
            <a:r>
              <a:rPr lang="en-US" dirty="0" smtClean="0"/>
              <a:t>Knees bending decreases impact of jump</a:t>
            </a:r>
          </a:p>
          <a:p>
            <a:r>
              <a:rPr lang="en-US" dirty="0" smtClean="0"/>
              <a:t>Knees </a:t>
            </a:r>
            <a:r>
              <a:rPr lang="en-US" dirty="0" smtClean="0"/>
              <a:t>straight </a:t>
            </a:r>
            <a:r>
              <a:rPr lang="en-US" dirty="0" smtClean="0"/>
              <a:t>increase impact of jump</a:t>
            </a:r>
          </a:p>
          <a:p>
            <a:r>
              <a:rPr lang="en-US" dirty="0" smtClean="0"/>
              <a:t>“Giving” with ball </a:t>
            </a:r>
          </a:p>
          <a:p>
            <a:r>
              <a:rPr lang="en-US" dirty="0" smtClean="0"/>
              <a:t>“Giving” with </a:t>
            </a:r>
            <a:r>
              <a:rPr lang="en-US" dirty="0" smtClean="0"/>
              <a:t>collision</a:t>
            </a:r>
          </a:p>
          <a:p>
            <a:pPr>
              <a:buNone/>
            </a:pPr>
            <a:r>
              <a:rPr lang="en-US" dirty="0" smtClean="0"/>
              <a:t>---Stability= resistance to movement (large heavy box)</a:t>
            </a:r>
          </a:p>
          <a:p>
            <a:pPr>
              <a:buNone/>
            </a:pPr>
            <a:r>
              <a:rPr lang="en-US" dirty="0" smtClean="0"/>
              <a:t>--Balance= the ability to maintain equilibrium (equal distribution of wt.) around the Center of Gravity (CG)</a:t>
            </a:r>
          </a:p>
          <a:p>
            <a:pPr>
              <a:buNone/>
            </a:pPr>
            <a:r>
              <a:rPr lang="en-US" dirty="0" smtClean="0"/>
              <a:t>--Larger the base of support(BOS)=greater balance and stability</a:t>
            </a:r>
          </a:p>
          <a:p>
            <a:pPr>
              <a:buNone/>
            </a:pPr>
            <a:r>
              <a:rPr lang="en-US" dirty="0" smtClean="0"/>
              <a:t>--Balance = </a:t>
            </a:r>
            <a:r>
              <a:rPr lang="en-US" b="1" dirty="0" smtClean="0"/>
              <a:t>CG</a:t>
            </a:r>
            <a:r>
              <a:rPr lang="en-US" dirty="0" smtClean="0"/>
              <a:t> being over the base of support</a:t>
            </a:r>
          </a:p>
          <a:p>
            <a:pPr>
              <a:buNone/>
            </a:pPr>
            <a:r>
              <a:rPr lang="en-US" dirty="0" smtClean="0"/>
              <a:t>--The lower the</a:t>
            </a:r>
            <a:r>
              <a:rPr lang="en-US" b="1" dirty="0" smtClean="0"/>
              <a:t> CG </a:t>
            </a:r>
            <a:r>
              <a:rPr lang="en-US" dirty="0" smtClean="0"/>
              <a:t>is to the </a:t>
            </a:r>
            <a:r>
              <a:rPr lang="en-US" b="1" dirty="0" smtClean="0"/>
              <a:t>BOS</a:t>
            </a:r>
            <a:r>
              <a:rPr lang="en-US" dirty="0" smtClean="0"/>
              <a:t>, the more stable one 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694613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 </a:t>
            </a:r>
            <a:r>
              <a:rPr lang="en-US" sz="2400" b="1" dirty="0" err="1" smtClean="0"/>
              <a:t>Locomotor</a:t>
            </a:r>
            <a:r>
              <a:rPr lang="en-US" sz="2400" b="1" dirty="0" smtClean="0"/>
              <a:t> Skills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chemeClr val="accent3"/>
                </a:solidFill>
              </a:rPr>
              <a:t>--You sacrifice stability in order to move</a:t>
            </a:r>
          </a:p>
          <a:p>
            <a:endParaRPr lang="en-US" sz="2400" b="1" dirty="0" smtClean="0">
              <a:solidFill>
                <a:schemeClr val="accent3"/>
              </a:solidFill>
            </a:endParaRPr>
          </a:p>
          <a:p>
            <a:r>
              <a:rPr lang="en-US" sz="2400" b="1" dirty="0" smtClean="0"/>
              <a:t>--Alternating losing and gaining balance 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from one foot to the other</a:t>
            </a:r>
          </a:p>
          <a:p>
            <a:endParaRPr lang="en-US" sz="2400" b="1" dirty="0" smtClean="0">
              <a:solidFill>
                <a:schemeClr val="accent3"/>
              </a:solidFill>
            </a:endParaRPr>
          </a:p>
          <a:p>
            <a:r>
              <a:rPr lang="en-US" sz="2400" b="1" dirty="0" smtClean="0">
                <a:solidFill>
                  <a:schemeClr val="accent3"/>
                </a:solidFill>
              </a:rPr>
              <a:t>--CG is pushed out over the BOS, and then the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individual quickly moves his other leg forward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to regain balance (dynamic balance).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Website Document (Movement Principles)</a:t>
            </a:r>
          </a:p>
          <a:p>
            <a:r>
              <a:rPr lang="en-US" b="1" dirty="0" smtClean="0"/>
              <a:t>Using Principles to Detect and Correct Errors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and </a:t>
            </a:r>
            <a:r>
              <a:rPr lang="en-US" dirty="0" smtClean="0">
                <a:solidFill>
                  <a:schemeClr val="tx2"/>
                </a:solidFill>
              </a:rPr>
              <a:t>full observance </a:t>
            </a:r>
            <a:r>
              <a:rPr lang="en-US" dirty="0" smtClean="0"/>
              <a:t>of the movement (technology)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Analyze each phase </a:t>
            </a:r>
            <a:r>
              <a:rPr lang="en-US" dirty="0" smtClean="0"/>
              <a:t>and its key elements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Break it down </a:t>
            </a:r>
            <a:r>
              <a:rPr lang="en-US" dirty="0" smtClean="0">
                <a:solidFill>
                  <a:schemeClr val="tx2"/>
                </a:solidFill>
              </a:rPr>
              <a:t>into parts </a:t>
            </a:r>
            <a:r>
              <a:rPr lang="en-US" dirty="0" smtClean="0"/>
              <a:t>(kinetic chain)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movement principles to analyze the movement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you improve </a:t>
            </a:r>
            <a:r>
              <a:rPr lang="en-US" dirty="0" smtClean="0">
                <a:solidFill>
                  <a:schemeClr val="tx2"/>
                </a:solidFill>
              </a:rPr>
              <a:t>stability</a:t>
            </a:r>
            <a:r>
              <a:rPr lang="en-US" dirty="0" smtClean="0"/>
              <a:t>?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Kinetic chain </a:t>
            </a:r>
            <a:r>
              <a:rPr lang="en-US" dirty="0" smtClean="0">
                <a:solidFill>
                  <a:schemeClr val="tx2"/>
                </a:solidFill>
              </a:rPr>
              <a:t>sequence</a:t>
            </a:r>
            <a:r>
              <a:rPr lang="en-US" dirty="0" smtClean="0"/>
              <a:t>?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Release</a:t>
            </a:r>
            <a:r>
              <a:rPr lang="en-US" dirty="0" smtClean="0"/>
              <a:t> Point?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Correct errors through isolation and repetition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437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Principles of Motion and STability</vt:lpstr>
      <vt:lpstr>Movement Principles can be applied to a variety of movements to improve performance </vt:lpstr>
      <vt:lpstr>Movement principles</vt:lpstr>
      <vt:lpstr>      Kinetic Chain  – involvement of various muscles and body parts in a timed sequence to maximize force production. e.g. – throwing, batting, tennis serve, etc. </vt:lpstr>
      <vt:lpstr>Slide 5</vt:lpstr>
      <vt:lpstr>Slide 6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Motion and STability</dc:title>
  <dc:creator>NDiCicco</dc:creator>
  <cp:lastModifiedBy>NDiCicco</cp:lastModifiedBy>
  <cp:revision>7</cp:revision>
  <dcterms:created xsi:type="dcterms:W3CDTF">2014-02-05T16:42:07Z</dcterms:created>
  <dcterms:modified xsi:type="dcterms:W3CDTF">2014-02-07T14:51:40Z</dcterms:modified>
</cp:coreProperties>
</file>