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1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BC64CD-E892-4C62-BB6E-54FB8A8B925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84B7BA-7C22-4FAE-9587-2C166894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19" name="Phaser"/>
          </p:stSnd>
        </p:sndAc>
      </p:transition>
    </mc:Choice>
    <mc:Fallback>
      <p:transition spd="slow">
        <p:fade/>
        <p:sndAc>
          <p:stSnd>
            <p:snd r:embed="rId18" name="Phaser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merlab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sc.gov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2169459"/>
          </a:xfrm>
        </p:spPr>
        <p:txBody>
          <a:bodyPr/>
          <a:lstStyle/>
          <a:p>
            <a:r>
              <a:rPr lang="en-US" dirty="0" smtClean="0"/>
              <a:t>Consumer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 Black"/>
                <a:cs typeface="Arial Black"/>
              </a:rPr>
              <a:t>Power Point #10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48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State and Local Governmental Protection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state regulates commerce within its borders.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states have some form of consumer protection services-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health dept., licensing boards, N.J. Division of Consumer Affairs, , etc.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office of the state Attorney General is responsible for consumer protection.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state has laws governing unfair and deceptive acts and practices in commerce.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890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Examples of Consumer Protection in the States and Localities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Licensing and regulating various professions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Offering consumer complaint phone lines and websites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Investigating consumer scams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Enforcing consumer protection laws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Inspection of food handling establishments, pools and other recreation facilities, and cosmetology and barbering establishments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Nongovernmental Protection Agencies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662864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Better Business Bureau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Public Citizens Health Research Group (HRG)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Consumers Union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AARP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Center for Science in the Public Interest (CSPI)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Consumer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Lab.com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8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hlinkClick r:id="rId3"/>
              </a:rPr>
              <a:t>www.consumerlab.com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where to seek help- page 522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Federal Protection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Federal and state laws give governments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mechanisms to protect consumers and punish those who violate those laws.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law gives consumers the right to seek a remedy when they have been treated unfairly by a merchant or advertiser.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State regulatory agencies and professional associations may discipline health care providers who fail to render proper and respectful care to patients.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NGO Protection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221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Nongovernmental organizations or agencies offer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protective services and provide information for consumers so that they can guard their health and financial welfare.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include a variety consumer protection groups and agencies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U.S. Federal Trade Commission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Regulates advertisement.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Protects Consumers from unfair, deceptive or fraudulent practices in the marketplace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Bans deceptive packaging and labeling of consumer products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Coordinates with federal and international law enforcement agencies that share authority over health and safety products and services.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Enforces the Children’s Online Privacy Protection Act.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U.S. Consumer Product Safety Commission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Independent federal regulatory agency </a:t>
            </a:r>
            <a:r>
              <a:rPr lang="mr-IN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mission is to improve the safety of consumer products.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www.cpsc.gov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Reduces risk of injuries and deaths associated with over 15,000 consumer products by: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voluntary standards with industry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Issuing and enforcing mandatory standards or banning products if no standard would be adequate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Recalling or arranging repair of products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Conducting research on potential hazards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Informing and educating consumers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U.S. Food and Drug Administration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Assures the safety, efficacy, and security of drugs, biological products, medical devices, the food supply, cosmetics, and products that emit radiation.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certain information on food and drug labels.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Responds to reports of problems in the food supply.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authority to regulate tobacco products.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Examples of FDA Responsibilities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Maintains safety of the blood supply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Promotes safety and labeling of cosmetics.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Approves new drugs.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Sets and enforces food label standards.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Tracts reports of medical device malfunctions.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Establishes and enforces safety performance standards for electronic products.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Sets and enforces standards for veterinary products.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U.S. Environmental Protection Agency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Mission: to protect human health and to safeguard the natural environment – air, water, and land – upon which life depends.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Administers a wide range of laws and executive orders, for example: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 Drinking Water Act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Parts of the Federal Food, Drug, and Cosmetic Act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Toxic Substances Control 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U.S. Department of Agriculture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Mission: to provide leadership on food, agriculture, natural resources, and related issues based on sound public policy, the best available science, and efficient management.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low-income people access to food and nutrition education.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educational and outreach services for consumers and educators.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mechanisms to report problems with food.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Insures that the commercial supply of meat, poultry, and egg products is safe and properly labeled.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Phaser"/>
          </p:stSnd>
        </p:sndAc>
      </p:transition>
    </mc:Choice>
    <mc:Fallback>
      <p:transition spd="slow">
        <p:fade/>
        <p:sndAc>
          <p:stSnd>
            <p:snd r:embed="rId2" name="Phaser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556</TotalTime>
  <Words>637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Consumer Protection</vt:lpstr>
      <vt:lpstr>Federal Protection</vt:lpstr>
      <vt:lpstr>NGO Protection</vt:lpstr>
      <vt:lpstr>U.S. Federal Trade Commission</vt:lpstr>
      <vt:lpstr>U.S. Consumer Product Safety Commission</vt:lpstr>
      <vt:lpstr>U.S. Food and Drug Administration</vt:lpstr>
      <vt:lpstr>Examples of FDA Responsibilities</vt:lpstr>
      <vt:lpstr>U.S. Environmental Protection Agency</vt:lpstr>
      <vt:lpstr>U.S. Department of Agriculture</vt:lpstr>
      <vt:lpstr>State and Local Governmental Protection</vt:lpstr>
      <vt:lpstr>Examples of Consumer Protection in the States and Localities</vt:lpstr>
      <vt:lpstr>Nongovernmental Protection Agencies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Health: Making Informed Decisions  J. Thomas Butler, Ed.D., CHES (ret.) </dc:title>
  <dc:creator>Tom Butler</dc:creator>
  <cp:lastModifiedBy>NDiCicco</cp:lastModifiedBy>
  <cp:revision>25</cp:revision>
  <dcterms:created xsi:type="dcterms:W3CDTF">2011-01-24T15:51:43Z</dcterms:created>
  <dcterms:modified xsi:type="dcterms:W3CDTF">2018-08-29T19:28:36Z</dcterms:modified>
</cp:coreProperties>
</file>