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av" ContentType="audio/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2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audio" Target="../media/audio1.wav"/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Here It Is"/>
          </p:stSnd>
        </p:sndAc>
      </p:transition>
    </mc:Choice>
    <mc:Fallback xmlns="">
      <p:transition spd="slow">
        <p:fade/>
        <p:sndAc>
          <p:stSnd>
            <p:snd r:embed="rId4" name="Here It Is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audio" Target="../media/audio1.bin"/><Relationship Id="rId16" Type="http://schemas.openxmlformats.org/officeDocument/2006/relationships/image" Target="../media/image1.png"/><Relationship Id="rId17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D5A15216-72AA-1A45-BD9E-3B2F56C0F9EA}" type="datetimeFigureOut">
              <a:rPr lang="en-US" smtClean="0"/>
              <a:pPr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7593DA9B-B1D0-E545-9148-635572640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5" name="Here It Is"/>
          </p:stSnd>
        </p:sndAc>
      </p:transition>
    </mc:Choice>
    <mc:Fallback xmlns="">
      <p:transition spd="slow">
        <p:fade/>
        <p:sndAc>
          <p:stSnd>
            <p:snd r:embed="rId17" name="Here It Is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PowerPoint </a:t>
            </a:r>
            <a:r>
              <a:rPr lang="en-US" smtClean="0"/>
              <a:t>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Fraud &amp; Quackery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599"/>
            <a:ext cx="7583487" cy="314799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600" dirty="0" smtClean="0"/>
              <a:t>Based on readings from Barrett, et. al. </a:t>
            </a:r>
            <a:r>
              <a:rPr lang="en-US" sz="1600" smtClean="0"/>
              <a:t>chapters 2, 13, 16, 25,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986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6634717" cy="554713"/>
          </a:xfrm>
        </p:spPr>
        <p:txBody>
          <a:bodyPr/>
          <a:lstStyle/>
          <a:p>
            <a:r>
              <a:rPr lang="en-US" dirty="0" smtClean="0"/>
              <a:t>Health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812454"/>
            <a:ext cx="7232650" cy="578990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intentional act perpetrated to be deceptive in order to gain something of value.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 articles of unproven effectiveness that are promoted to improve health, well being,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appearance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Cleverly marketed with half-truths, catchy phrases, gimmicks, deceptions, and testimonials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Testimonials of celebrities, case histories, etc. These are often faked, paid for or sometime actually true. 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Results could be from ______________________________________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venir Black"/>
                <a:cs typeface="Avenir Black"/>
              </a:rPr>
              <a:t>Placebo effect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venir Black"/>
                <a:cs typeface="Avenir Black"/>
              </a:rPr>
              <a:t>-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venir Black"/>
                <a:cs typeface="Avenir Black"/>
              </a:rPr>
              <a:t>_____________________________________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Vague language-” will eliminate acne in just days”  (How many?)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“All Natural, ancient secret, money back guarantee, conspiracy theories”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False Analogies- fungus causes flower bulbs to remain dormant so this fungus can make skin cells dormant and thus slow aging.  (Really?)..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Frauds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084672"/>
            <a:ext cx="7232650" cy="54511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AIDS –</a:t>
            </a:r>
            <a:r>
              <a:rPr lang="en-US" sz="1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cure or preventative treatment  outside of FDA approved treatments (abstinence, protection from blood)</a:t>
            </a:r>
            <a:endParaRPr lang="en-US" sz="1800" b="1" i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unproven cures, 23 firms received FDA warning letters</a:t>
            </a:r>
            <a:endParaRPr lang="en-US" sz="1800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Arthritis-</a:t>
            </a:r>
            <a:r>
              <a:rPr lang="en-US" sz="1800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pain fluctuates, no cure, only symptom treatments</a:t>
            </a:r>
            <a:endParaRPr lang="en-US" sz="1800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Cancer- </a:t>
            </a:r>
            <a:r>
              <a:rPr lang="en-US" sz="1800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shark cartilage, “sharks don’t have cancer”, FDA prosecuted successfully 3 companies claiming it cures cancer. Fiber, Green Tea, </a:t>
            </a:r>
            <a:endParaRPr lang="en-US" sz="1800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Aging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smtClean="0">
                <a:solidFill>
                  <a:srgbClr val="F9F8DD"/>
                </a:solidFill>
                <a:latin typeface="Times New Roman" pitchFamily="18" charset="0"/>
                <a:cs typeface="Times New Roman" pitchFamily="18" charset="0"/>
              </a:rPr>
              <a:t>too many to mention</a:t>
            </a:r>
          </a:p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 Cures They Don</a:t>
            </a:r>
            <a:r>
              <a:rPr lang="mr-IN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 Want You to Know About</a:t>
            </a:r>
          </a:p>
          <a:p>
            <a:pPr marL="0" indent="0"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Kevin Trudeau’s Best Seller (2005)- despite being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harged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and fined $2 million by the FTC for false advertising of a bogus pain reliever “coral calcium”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solidFill>
                <a:srgbClr val="F9F8D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solidFill>
                <a:srgbClr val="F9F8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3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18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560314"/>
            <a:ext cx="7232650" cy="53309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 ______________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intentional deception or misrepresentation that an individual or entity makes knowing that the misrepresentation could result in unauthorized benefit to the individual, to the entity, or to some third party.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_________Quackery: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promotion of health practices or remedies that have no compelling scientific basis.</a:t>
            </a:r>
          </a:p>
          <a:p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or may not be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intentional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Widespread due to the internet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There is a cure for cancer (oxygen)-eat oxygen rich foods and products (germanium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sesquioxide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, superoxide dismutase,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etc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, Germanium was banned by the FDA as it caused kidney damage.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Eat according to your blood type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Reflexology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Iridology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Sexual aids (sea horse, bull’s testicles, duck embryo,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etc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), </a:t>
            </a:r>
          </a:p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Weight-loss: insert in ear, massage, ear stapling,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Herbal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body-wraps, etc.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983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Quackery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112484"/>
            <a:ext cx="7232650" cy="4778729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Fitness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Electrical Muscle Stimulators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“No sweat” workouts, Low intensity electrical stimulation used in therapy to speed recovery due to increased blood flow to the area, mitigate muscle atrophy to an injured area.  Not a strong enough contraction to increase strength.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Ab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stimulator was catching people on fire. </a:t>
            </a:r>
          </a:p>
          <a:p>
            <a:r>
              <a:rPr lang="en-US" b="1" dirty="0" smtClean="0"/>
              <a:t>Machines make it “</a:t>
            </a:r>
            <a:r>
              <a:rPr lang="en-US" b="1" i="1" dirty="0" smtClean="0"/>
              <a:t>easy”</a:t>
            </a:r>
            <a:r>
              <a:rPr lang="en-US" b="1" dirty="0" smtClean="0"/>
              <a:t> to lose weight</a:t>
            </a:r>
          </a:p>
          <a:p>
            <a:r>
              <a:rPr lang="en-US" b="1" dirty="0" smtClean="0"/>
              <a:t>Spot reduction</a:t>
            </a:r>
          </a:p>
          <a:p>
            <a:r>
              <a:rPr lang="en-US" b="1" dirty="0" smtClean="0"/>
              <a:t>Faked- before and after images</a:t>
            </a:r>
          </a:p>
          <a:p>
            <a:r>
              <a:rPr lang="en-US" b="1" u="sng" dirty="0" smtClean="0">
                <a:solidFill>
                  <a:srgbClr val="245566"/>
                </a:solidFill>
              </a:rPr>
              <a:t>Other deceptions</a:t>
            </a:r>
          </a:p>
          <a:p>
            <a:r>
              <a:rPr lang="en-US" b="1" dirty="0" smtClean="0"/>
              <a:t>Misleading fees (</a:t>
            </a:r>
            <a:r>
              <a:rPr lang="en-US" b="1" i="1" dirty="0" smtClean="0"/>
              <a:t>shipping and handling</a:t>
            </a:r>
            <a:r>
              <a:rPr lang="en-US" b="1" dirty="0" smtClean="0"/>
              <a:t>)</a:t>
            </a:r>
          </a:p>
          <a:p>
            <a:r>
              <a:rPr lang="en-US" b="1" u="sng" dirty="0" smtClean="0">
                <a:solidFill>
                  <a:srgbClr val="245566"/>
                </a:solidFill>
              </a:rPr>
              <a:t>Protections</a:t>
            </a:r>
          </a:p>
          <a:p>
            <a:r>
              <a:rPr lang="en-US" b="1" dirty="0" smtClean="0"/>
              <a:t>Consumer Reports, online reviews, better business bureau, Angie’s List, etc.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864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Here It Is"/>
          </p:stSnd>
        </p:sndAc>
      </p:transition>
    </mc:Choice>
    <mc:Fallback xmlns="">
      <p:transition spd="slow">
        <p:fade/>
        <p:sndAc>
          <p:stSnd>
            <p:snd r:embed="rId3" name="Here It I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88</TotalTime>
  <Words>522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PowerPoint #3  Health Fraud &amp; Quackery</vt:lpstr>
      <vt:lpstr>Health Fraud</vt:lpstr>
      <vt:lpstr>Other Frauds</vt:lpstr>
      <vt:lpstr>PowerPoint Presentation</vt:lpstr>
      <vt:lpstr>Quackery</vt:lpstr>
    </vt:vector>
  </TitlesOfParts>
  <Company>DiCicco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Health Fraud</dc:title>
  <dc:creator>Nicholas DiCicco</dc:creator>
  <cp:lastModifiedBy>Nicholas DiCicco</cp:lastModifiedBy>
  <cp:revision>11</cp:revision>
  <dcterms:created xsi:type="dcterms:W3CDTF">2014-02-17T20:47:54Z</dcterms:created>
  <dcterms:modified xsi:type="dcterms:W3CDTF">2018-01-03T18:19:51Z</dcterms:modified>
</cp:coreProperties>
</file>