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09" autoAdjust="0"/>
  </p:normalViewPr>
  <p:slideViewPr>
    <p:cSldViewPr>
      <p:cViewPr varScale="1">
        <p:scale>
          <a:sx n="63" d="100"/>
          <a:sy n="63" d="100"/>
        </p:scale>
        <p:origin x="137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067C-EB1E-4C40-B9F4-913C3FD06E02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10D1-EA06-4E7C-BCCD-7069463625E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ndAc>
      <p:stSnd>
        <p:snd r:embed="rId1" name="bomb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067C-EB1E-4C40-B9F4-913C3FD06E02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10D1-EA06-4E7C-BCCD-706946362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bomb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067C-EB1E-4C40-B9F4-913C3FD06E02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10D1-EA06-4E7C-BCCD-706946362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bomb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067C-EB1E-4C40-B9F4-913C3FD06E02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10D1-EA06-4E7C-BCCD-706946362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bomb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067C-EB1E-4C40-B9F4-913C3FD06E02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10D1-EA06-4E7C-BCCD-7069463625E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ndAc>
      <p:stSnd>
        <p:snd r:embed="rId1" name="bomb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067C-EB1E-4C40-B9F4-913C3FD06E02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10D1-EA06-4E7C-BCCD-706946362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bomb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067C-EB1E-4C40-B9F4-913C3FD06E02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10D1-EA06-4E7C-BCCD-706946362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bomb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067C-EB1E-4C40-B9F4-913C3FD06E02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10D1-EA06-4E7C-BCCD-706946362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bomb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067C-EB1E-4C40-B9F4-913C3FD06E02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10D1-EA06-4E7C-BCCD-7069463625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bomb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4067C-EB1E-4C40-B9F4-913C3FD06E02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110D1-EA06-4E7C-BCCD-7069463625E1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sndAc>
      <p:stSnd>
        <p:snd r:embed="rId1" name="bomb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504067C-EB1E-4C40-B9F4-913C3FD06E02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C5F110D1-EA06-4E7C-BCCD-7069463625E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ndAc>
      <p:stSnd>
        <p:snd r:embed="rId1" name="bomb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504067C-EB1E-4C40-B9F4-913C3FD06E02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5F110D1-EA06-4E7C-BCCD-7069463625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sndAc>
      <p:stSnd>
        <p:snd r:embed="rId13" name="bomb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TEACHING STRATIES AND </a:t>
            </a:r>
            <a:br>
              <a:rPr lang="en-US" dirty="0" smtClean="0"/>
            </a:br>
            <a:r>
              <a:rPr lang="en-US" dirty="0" smtClean="0"/>
              <a:t>CONCEPTS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Strategies/Concepts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 Black" pitchFamily="34" charset="0"/>
              </a:rPr>
              <a:t>Teach to all senses</a:t>
            </a:r>
          </a:p>
          <a:p>
            <a:pPr>
              <a:buNone/>
            </a:pPr>
            <a:r>
              <a:rPr lang="en-US" dirty="0" smtClean="0"/>
              <a:t>		-Visual presentation, read, lecture, do</a:t>
            </a:r>
          </a:p>
          <a:p>
            <a:r>
              <a:rPr lang="en-US" b="1" dirty="0" smtClean="0">
                <a:latin typeface="Arial Black" pitchFamily="34" charset="0"/>
              </a:rPr>
              <a:t>Repetition</a:t>
            </a:r>
          </a:p>
          <a:p>
            <a:pPr>
              <a:buNone/>
            </a:pPr>
            <a:r>
              <a:rPr lang="en-US" dirty="0" smtClean="0"/>
              <a:t>	--same material  presented in different ways</a:t>
            </a:r>
          </a:p>
          <a:p>
            <a:pPr>
              <a:buNone/>
            </a:pPr>
            <a:r>
              <a:rPr lang="en-US" dirty="0" smtClean="0"/>
              <a:t>	--same movement practiced in different ways</a:t>
            </a:r>
          </a:p>
          <a:p>
            <a:pPr>
              <a:buNone/>
            </a:pPr>
            <a:r>
              <a:rPr lang="en-US" i="1" dirty="0" smtClean="0"/>
              <a:t>e.g. picture/video, read, lecture, quiz/test, write it, do it, do it in a different environment, do it from a different distance, do it with an obstacle or distraction, etc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slow">
    <p:circle/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Strategies/Concepts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Active Involvement</a:t>
            </a:r>
          </a:p>
          <a:p>
            <a:pPr>
              <a:buNone/>
            </a:pPr>
            <a:r>
              <a:rPr lang="en-US" dirty="0" smtClean="0"/>
              <a:t>	---have student physically do something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e.g. go to the blackboard and write on it, </a:t>
            </a:r>
          </a:p>
          <a:p>
            <a:pPr>
              <a:buNone/>
            </a:pPr>
            <a:r>
              <a:rPr lang="en-US" i="1" dirty="0" smtClean="0"/>
              <a:t>	take a quiz (i.e. write and think about it), move physically to a space of line, write a paper about it.</a:t>
            </a:r>
          </a:p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Arial Black" pitchFamily="34" charset="0"/>
              </a:rPr>
              <a:t>Social Interaction</a:t>
            </a:r>
          </a:p>
          <a:p>
            <a:pPr lvl="1"/>
            <a:r>
              <a:rPr lang="en-US" dirty="0" smtClean="0"/>
              <a:t>Group Work</a:t>
            </a:r>
          </a:p>
          <a:p>
            <a:pPr lvl="1"/>
            <a:r>
              <a:rPr lang="en-US" dirty="0" smtClean="0"/>
              <a:t>Tell me or another student information</a:t>
            </a:r>
          </a:p>
        </p:txBody>
      </p:sp>
    </p:spTree>
  </p:cSld>
  <p:clrMapOvr>
    <a:masterClrMapping/>
  </p:clrMapOvr>
  <p:transition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Strategies/Concepts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Questioning (Socratic Method)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</a:rPr>
              <a:t>	--</a:t>
            </a:r>
            <a:r>
              <a:rPr lang="en-US" dirty="0" smtClean="0"/>
              <a:t>Wait for answers, prompt, be patient, 	    encourage</a:t>
            </a: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Cold Call</a:t>
            </a:r>
          </a:p>
          <a:p>
            <a:pPr>
              <a:buNone/>
            </a:pPr>
            <a:r>
              <a:rPr lang="en-US" dirty="0" smtClean="0"/>
              <a:t>	--Call them out, wait, prompt, cue or clue     </a:t>
            </a:r>
          </a:p>
          <a:p>
            <a:pPr>
              <a:buNone/>
            </a:pPr>
            <a:r>
              <a:rPr lang="en-US" dirty="0" smtClean="0"/>
              <a:t>       them</a:t>
            </a:r>
          </a:p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 Black" pitchFamily="34" charset="0"/>
              </a:rPr>
              <a:t>Feedback </a:t>
            </a:r>
          </a:p>
          <a:p>
            <a:pPr>
              <a:buNone/>
            </a:pPr>
            <a:r>
              <a:rPr lang="en-US" dirty="0" smtClean="0"/>
              <a:t>-- Use technology (app), video record, video record each other, review it with them.</a:t>
            </a:r>
            <a:endParaRPr lang="en-US" dirty="0"/>
          </a:p>
        </p:txBody>
      </p:sp>
    </p:spTree>
  </p:cSld>
  <p:clrMapOvr>
    <a:masterClrMapping/>
  </p:clrMapOvr>
  <p:transition>
    <p:sndAc>
      <p:stSnd>
        <p:snd r:embed="rId2" name="bomb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20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Corbel</vt:lpstr>
      <vt:lpstr>Wingdings</vt:lpstr>
      <vt:lpstr>Wingdings 2</vt:lpstr>
      <vt:lpstr>Wingdings 3</vt:lpstr>
      <vt:lpstr>Module</vt:lpstr>
      <vt:lpstr>TEACHING STRATIES AND  CONCEPTS</vt:lpstr>
      <vt:lpstr>Teaching Strategies/Concepts</vt:lpstr>
      <vt:lpstr>Teaching Strategies/Concepts</vt:lpstr>
      <vt:lpstr>Teaching Strategies/Concepts</vt:lpstr>
    </vt:vector>
  </TitlesOfParts>
  <Company>Camden County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TEACHING STRATIES AND  CONCEPTS</dc:title>
  <dc:creator>NDiCicco</dc:creator>
  <cp:lastModifiedBy>teacher, gym</cp:lastModifiedBy>
  <cp:revision>2</cp:revision>
  <dcterms:created xsi:type="dcterms:W3CDTF">2014-02-11T18:42:32Z</dcterms:created>
  <dcterms:modified xsi:type="dcterms:W3CDTF">2020-02-19T16:35:54Z</dcterms:modified>
</cp:coreProperties>
</file>