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E96E03-CBD9-4EAD-983A-38BABB6DC1E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A99FE0-2359-406A-9FD2-F509BAFD4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fhs.or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siaa.org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littleleague.org/learn/about/contacts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YOUTH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Participation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990600"/>
            <a:ext cx="52154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Youth Soccer 650,000 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Pop Warner 240,000 + 120,000 Cheerleaders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High School – 4.5 million boys, 3 million girls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70 million parents, 3.5 million coaches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35 million children 3-14 yrs. old in youth sports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~ 40 million combined youth &amp; H.S. sports</a:t>
            </a:r>
          </a:p>
          <a:p>
            <a:endParaRPr lang="en-US" dirty="0" smtClean="0"/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3549898" cy="2362200"/>
          </a:xfrm>
          <a:prstGeom prst="rect">
            <a:avLst/>
          </a:prstGeom>
        </p:spPr>
      </p:pic>
      <p:pic>
        <p:nvPicPr>
          <p:cNvPr id="7" name="Picture 6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038600"/>
            <a:ext cx="3276600" cy="2395004"/>
          </a:xfrm>
          <a:prstGeom prst="rect">
            <a:avLst/>
          </a:prstGeom>
        </p:spPr>
      </p:pic>
      <p:pic>
        <p:nvPicPr>
          <p:cNvPr id="8" name="Picture 7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4114800"/>
            <a:ext cx="4419600" cy="2516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Horace Mann - 1838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 descr="hor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143000"/>
            <a:ext cx="1447800" cy="20476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2286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Dudley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Sargent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200400"/>
            <a:ext cx="3507357" cy="3124200"/>
          </a:xfrm>
          <a:prstGeom prst="rect">
            <a:avLst/>
          </a:prstGeom>
        </p:spPr>
      </p:pic>
      <p:pic>
        <p:nvPicPr>
          <p:cNvPr id="6" name="Picture 5" descr="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2362200"/>
            <a:ext cx="2218765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04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James Naismith</a:t>
            </a:r>
            <a:endParaRPr lang="en-US" sz="2800" b="1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371600"/>
            <a:ext cx="4057650" cy="3933073"/>
          </a:xfrm>
          <a:prstGeom prst="rect">
            <a:avLst/>
          </a:prstGeom>
        </p:spPr>
      </p:pic>
      <p:pic>
        <p:nvPicPr>
          <p:cNvPr id="4" name="Picture 3" descr="naismi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447800"/>
            <a:ext cx="2545657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Amos Alonzo Stagg </a:t>
            </a:r>
            <a:r>
              <a:rPr lang="en-US" dirty="0" smtClean="0"/>
              <a:t>- </a:t>
            </a:r>
            <a:endParaRPr lang="en-US" dirty="0"/>
          </a:p>
        </p:txBody>
      </p:sp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276600"/>
            <a:ext cx="4114800" cy="2555507"/>
          </a:xfrm>
          <a:prstGeom prst="rect">
            <a:avLst/>
          </a:prstGeom>
        </p:spPr>
      </p:pic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533400"/>
            <a:ext cx="1733550" cy="2638425"/>
          </a:xfrm>
          <a:prstGeom prst="rect">
            <a:avLst/>
          </a:prstGeom>
        </p:spPr>
      </p:pic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3810000"/>
            <a:ext cx="4038600" cy="28330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National Federation of state high school  associations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hlinkClick r:id="rId2"/>
              </a:rPr>
              <a:t>New Jersey State Interscholastic Athletic Association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Little League 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2209800"/>
            <a:ext cx="3778483" cy="2733675"/>
          </a:xfrm>
          <a:prstGeom prst="rect">
            <a:avLst/>
          </a:prstGeom>
        </p:spPr>
      </p:pic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295400"/>
            <a:ext cx="2743200" cy="2179529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135" y="4191000"/>
            <a:ext cx="3124201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76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YOUTH SPORTS</vt:lpstr>
      <vt:lpstr>2010 Participation</vt:lpstr>
      <vt:lpstr>Slide 3</vt:lpstr>
      <vt:lpstr>Slide 4</vt:lpstr>
      <vt:lpstr>Slide 5</vt:lpstr>
      <vt:lpstr>National Federation of state high school  associations</vt:lpstr>
      <vt:lpstr>Slide 7</vt:lpstr>
      <vt:lpstr>Slide 8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SPORTS</dc:title>
  <dc:creator>NDiCicco</dc:creator>
  <cp:lastModifiedBy>NDiCicco</cp:lastModifiedBy>
  <cp:revision>7</cp:revision>
  <dcterms:created xsi:type="dcterms:W3CDTF">2015-11-16T14:29:09Z</dcterms:created>
  <dcterms:modified xsi:type="dcterms:W3CDTF">2015-11-16T15:53:42Z</dcterms:modified>
</cp:coreProperties>
</file>